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04" r:id="rId12"/>
    <p:sldId id="314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92" d="100"/>
          <a:sy n="92" d="100"/>
        </p:scale>
        <p:origin x="84" y="57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8/14/2021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8/14/2021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8" y="2772312"/>
            <a:ext cx="4236663" cy="1695637"/>
          </a:xfrm>
        </p:spPr>
        <p:txBody>
          <a:bodyPr/>
          <a:lstStyle/>
          <a:p>
            <a:pPr algn="ctr"/>
            <a:r>
              <a:rPr lang="en-US" sz="4800" dirty="0"/>
              <a:t>Data Modeling Project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Emma Du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August 14, 2021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Results from last year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Closing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Profits are up, and losses are down! We are very proud of the progress our team has made. ​</a:t>
            </a:r>
          </a:p>
          <a:p>
            <a:pPr marL="0" indent="0">
              <a:buNone/>
            </a:pPr>
            <a:r>
              <a:rPr lang="en-US" dirty="0"/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</TotalTime>
  <Words>474</Words>
  <Application>Microsoft Office PowerPoint</Application>
  <PresentationFormat>Widescreen</PresentationFormat>
  <Paragraphs>123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Data Modeling Project</vt:lpstr>
      <vt:lpstr>Agenda</vt:lpstr>
      <vt:lpstr>Introduction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Project</dc:title>
  <dc:creator>Matthew Blasa</dc:creator>
  <cp:lastModifiedBy>Matthew Blasa</cp:lastModifiedBy>
  <cp:revision>1</cp:revision>
  <dcterms:created xsi:type="dcterms:W3CDTF">2021-08-14T20:40:20Z</dcterms:created>
  <dcterms:modified xsi:type="dcterms:W3CDTF">2021-08-14T20:42:07Z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